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8B82-5EB4-B3FC-E492-06E90596C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9EFE1-21A8-47B3-DD5C-C0253E091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04E9-37C7-DA5D-F89B-A6BC9360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DF9B4-C219-F459-A932-C8AB089AE7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4123" y="618517"/>
            <a:ext cx="9821883" cy="5172684"/>
          </a:xfrm>
        </p:spPr>
      </p:pic>
    </p:spTree>
    <p:extLst>
      <p:ext uri="{BB962C8B-B14F-4D97-AF65-F5344CB8AC3E}">
        <p14:creationId xmlns:p14="http://schemas.microsoft.com/office/powerpoint/2010/main" val="122304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988D-9242-F92C-3BC4-D558E38B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যদি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রাত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পোহালে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শোনা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যেত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বঙ্গবন্ধু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মরে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নাই</a:t>
            </a:r>
            <a:r>
              <a:rPr lang="en-GB" dirty="0">
                <a:solidFill>
                  <a:srgbClr val="FF0000"/>
                </a:solidFill>
              </a:rPr>
              <a:t>.......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94C5F6-6315-7018-7C2B-361AD22578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1526" y="2065813"/>
            <a:ext cx="8795162" cy="3725388"/>
          </a:xfrm>
        </p:spPr>
      </p:pic>
    </p:spTree>
    <p:extLst>
      <p:ext uri="{BB962C8B-B14F-4D97-AF65-F5344CB8AC3E}">
        <p14:creationId xmlns:p14="http://schemas.microsoft.com/office/powerpoint/2010/main" val="405597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E64E-1BFB-FB02-800C-109F22D1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ABD8-B651-C0F9-F56B-592E2D548C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GB" sz="6000" dirty="0" err="1">
                <a:solidFill>
                  <a:srgbClr val="FF0000"/>
                </a:solidFill>
              </a:rPr>
              <a:t>ধন্যবাদ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1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E6AB-BF3A-FD39-C226-79AA6876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081" y="235043"/>
            <a:ext cx="10364451" cy="1596177"/>
          </a:xfrm>
        </p:spPr>
        <p:txBody>
          <a:bodyPr/>
          <a:lstStyle/>
          <a:p>
            <a:r>
              <a:rPr lang="en-GB" sz="4000" dirty="0" err="1">
                <a:solidFill>
                  <a:srgbClr val="FF0000"/>
                </a:solidFill>
              </a:rPr>
              <a:t>পরিচয়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2C8A-3887-4536-0CD1-8414D35C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752" y="2090552"/>
            <a:ext cx="9722923" cy="4193474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সঞ্চিতা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রায়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</a:p>
          <a:p>
            <a:r>
              <a:rPr lang="en-GB" sz="3600" dirty="0" err="1">
                <a:solidFill>
                  <a:srgbClr val="FF0000"/>
                </a:solidFill>
              </a:rPr>
              <a:t>ইন্সট্রাক্টর-রসায়ন</a:t>
            </a:r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ফোন-০১৭১৫৫৯০২৩৬</a:t>
            </a:r>
          </a:p>
          <a:p>
            <a:r>
              <a:rPr lang="en-GB" sz="3600" dirty="0" err="1">
                <a:solidFill>
                  <a:srgbClr val="FF0000"/>
                </a:solidFill>
              </a:rPr>
              <a:t>ইমেইল</a:t>
            </a:r>
            <a:r>
              <a:rPr lang="en-GB" sz="3600" dirty="0">
                <a:solidFill>
                  <a:srgbClr val="FF0000"/>
                </a:solidFill>
              </a:rPr>
              <a:t>-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06E86-149F-4E69-C9B0-C55C00A4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53" y="4580964"/>
            <a:ext cx="5135010" cy="6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47D5-2AF5-E220-67BA-4DF6521C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99F4-5D9C-9717-05D6-DAA743E285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0800000" flipV="1">
            <a:off x="913775" y="3179134"/>
            <a:ext cx="10363826" cy="1748575"/>
          </a:xfrm>
        </p:spPr>
        <p:txBody>
          <a:bodyPr>
            <a:noAutofit/>
          </a:bodyPr>
          <a:lstStyle/>
          <a:p>
            <a:r>
              <a:rPr lang="en-GB" sz="3200" dirty="0" err="1">
                <a:solidFill>
                  <a:srgbClr val="FF0000"/>
                </a:solidFill>
              </a:rPr>
              <a:t>বিষয়</a:t>
            </a:r>
            <a:r>
              <a:rPr lang="en-GB" sz="3200" dirty="0">
                <a:solidFill>
                  <a:srgbClr val="FF0000"/>
                </a:solidFill>
              </a:rPr>
              <a:t> –</a:t>
            </a:r>
            <a:r>
              <a:rPr lang="en-GB" sz="3200" dirty="0" err="1">
                <a:solidFill>
                  <a:srgbClr val="FF0000"/>
                </a:solidFill>
              </a:rPr>
              <a:t>শিল্প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সংস্কৃতি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শ্রেনি-৬ষ্ঠ</a:t>
            </a:r>
          </a:p>
          <a:p>
            <a:r>
              <a:rPr lang="en-GB" sz="3200" dirty="0" err="1">
                <a:solidFill>
                  <a:srgbClr val="FF0000"/>
                </a:solidFill>
              </a:rPr>
              <a:t>অধ্যায়-টুঙ্গিপাড়ার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সেই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ছেলেটি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8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B25A-A999-D59D-DA52-CCCAE75C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আলোচনা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4F86-BB7B-FA91-4A66-4343B96B39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এই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অধ্যায়ে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আমাদের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জাতির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পিতা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বঙ্গবন্ধু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শেখ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মুজিবুর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রহমানের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শৈশব</a:t>
            </a:r>
            <a:r>
              <a:rPr lang="en-GB" sz="2400" dirty="0">
                <a:solidFill>
                  <a:srgbClr val="FF0000"/>
                </a:solidFill>
              </a:rPr>
              <a:t>, </a:t>
            </a:r>
            <a:r>
              <a:rPr lang="en-GB" sz="2400" dirty="0" err="1">
                <a:solidFill>
                  <a:srgbClr val="FF0000"/>
                </a:solidFill>
              </a:rPr>
              <a:t>কৈশোর</a:t>
            </a:r>
            <a:r>
              <a:rPr lang="en-GB" sz="2400" dirty="0">
                <a:solidFill>
                  <a:srgbClr val="FF0000"/>
                </a:solidFill>
              </a:rPr>
              <a:t> ও </a:t>
            </a:r>
            <a:r>
              <a:rPr lang="en-GB" sz="2400" dirty="0" err="1">
                <a:solidFill>
                  <a:srgbClr val="FF0000"/>
                </a:solidFill>
              </a:rPr>
              <a:t>রাজনৈতিক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জীবনের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অমূল্য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তথ্য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তুলে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ধরা</a:t>
            </a:r>
            <a:r>
              <a:rPr lang="en-GB" sz="2400" dirty="0">
                <a:solidFill>
                  <a:srgbClr val="FF0000"/>
                </a:solidFill>
              </a:rPr>
              <a:t> হয়েছে।১৯৭৫ </a:t>
            </a:r>
            <a:r>
              <a:rPr lang="en-GB" sz="2400" dirty="0" err="1">
                <a:solidFill>
                  <a:srgbClr val="FF0000"/>
                </a:solidFill>
              </a:rPr>
              <a:t>আগস্টের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ভয়াল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রাতে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বিশ্বাসঘাতকেরা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যে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বঙ্গবন্ধু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কে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সপরিবারে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হত্যা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করেছে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সেটাও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বলা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হয়েছে</a:t>
            </a:r>
            <a:r>
              <a:rPr lang="en-GB" sz="2400" dirty="0">
                <a:solidFill>
                  <a:srgbClr val="FF0000"/>
                </a:solidFill>
              </a:rPr>
              <a:t>। </a:t>
            </a:r>
            <a:r>
              <a:rPr lang="en-GB" sz="2400" dirty="0" err="1">
                <a:solidFill>
                  <a:srgbClr val="FF0000"/>
                </a:solidFill>
              </a:rPr>
              <a:t>আমরা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সবাই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এই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শোকদিবসে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কালো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ব্যাচ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ধারন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করি</a:t>
            </a:r>
            <a:r>
              <a:rPr lang="en-GB" sz="2400" dirty="0">
                <a:solidFill>
                  <a:srgbClr val="FF0000"/>
                </a:solidFill>
              </a:rPr>
              <a:t>। 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নিচে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স্থিরচিত্রের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মাধ্যমে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আমরা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বঙ্গবন্ধুর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জীবনের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বিভিন্ন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উল্লেখযোগ্য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ঘটনাগুলো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দেখব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2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EF6B-709C-996F-032A-F67FDD83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F5EE46-E46D-D3C0-C557-B49A3D1066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13188" y="910627"/>
            <a:ext cx="7008579" cy="5512548"/>
          </a:xfrm>
        </p:spPr>
      </p:pic>
    </p:spTree>
    <p:extLst>
      <p:ext uri="{BB962C8B-B14F-4D97-AF65-F5344CB8AC3E}">
        <p14:creationId xmlns:p14="http://schemas.microsoft.com/office/powerpoint/2010/main" val="86496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BFAD-A002-B476-4080-94A6ED79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C6C282-500D-3DE6-1220-9B45CCDE09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60616" y="853539"/>
            <a:ext cx="6927273" cy="5137725"/>
          </a:xfrm>
        </p:spPr>
      </p:pic>
    </p:spTree>
    <p:extLst>
      <p:ext uri="{BB962C8B-B14F-4D97-AF65-F5344CB8AC3E}">
        <p14:creationId xmlns:p14="http://schemas.microsoft.com/office/powerpoint/2010/main" val="2391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E444-65A7-9E89-C3E3-3A21BED2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CC8B13-993D-DAE2-91BE-F1BA9D0575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35779" y="1150422"/>
            <a:ext cx="5504708" cy="5550633"/>
          </a:xfrm>
        </p:spPr>
      </p:pic>
    </p:spTree>
    <p:extLst>
      <p:ext uri="{BB962C8B-B14F-4D97-AF65-F5344CB8AC3E}">
        <p14:creationId xmlns:p14="http://schemas.microsoft.com/office/powerpoint/2010/main" val="211237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C11-C732-263E-0650-3EA1402E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CE210A-C620-54CA-6808-6DE635454E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7370" y="618517"/>
            <a:ext cx="9360855" cy="5620966"/>
          </a:xfrm>
        </p:spPr>
      </p:pic>
    </p:spTree>
    <p:extLst>
      <p:ext uri="{BB962C8B-B14F-4D97-AF65-F5344CB8AC3E}">
        <p14:creationId xmlns:p14="http://schemas.microsoft.com/office/powerpoint/2010/main" val="394034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3955-EC39-B5FD-E987-AE96C9A2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A74E5F-A320-C463-1C4B-CAC5637681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5097" y="865910"/>
            <a:ext cx="10573128" cy="5504707"/>
          </a:xfrm>
        </p:spPr>
      </p:pic>
    </p:spTree>
    <p:extLst>
      <p:ext uri="{BB962C8B-B14F-4D97-AF65-F5344CB8AC3E}">
        <p14:creationId xmlns:p14="http://schemas.microsoft.com/office/powerpoint/2010/main" val="34094098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স্বাগতম</vt:lpstr>
      <vt:lpstr>পরিচয় </vt:lpstr>
      <vt:lpstr>PowerPoint Presentation</vt:lpstr>
      <vt:lpstr>আলোচনা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যদি রাত পোহালে শোনা যেত, বঙ্গবন্ধু মরে নাই.......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sanchitaroy586@gmail.com</dc:creator>
  <cp:lastModifiedBy>sanchitaroy586@gmail.com</cp:lastModifiedBy>
  <cp:revision>5</cp:revision>
  <dcterms:created xsi:type="dcterms:W3CDTF">2023-11-06T01:28:01Z</dcterms:created>
  <dcterms:modified xsi:type="dcterms:W3CDTF">2023-11-08T14:21:13Z</dcterms:modified>
</cp:coreProperties>
</file>